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8"/>
  </p:notesMasterIdLst>
  <p:sldIdLst>
    <p:sldId id="256" r:id="rId3"/>
    <p:sldId id="257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1" r:id="rId13"/>
    <p:sldId id="273" r:id="rId14"/>
    <p:sldId id="274" r:id="rId15"/>
    <p:sldId id="276" r:id="rId16"/>
    <p:sldId id="27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4"/>
    <p:restoredTop sz="75489" autoAdjust="0"/>
  </p:normalViewPr>
  <p:slideViewPr>
    <p:cSldViewPr snapToGrid="0" snapToObjects="1">
      <p:cViewPr varScale="1">
        <p:scale>
          <a:sx n="55" d="100"/>
          <a:sy n="55" d="100"/>
        </p:scale>
        <p:origin x="14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nl-NL" dirty="0" smtClean="0"/>
              <a:t>Schedel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Halswervels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Borstwervels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Lendenwervels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Bekken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Heiligbeen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Staartwervels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Schouderblad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Opperarmbeen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Spaakbeen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Ellepijp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Handwortelbeentjes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Middenhandsbeentjes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Teenkootjes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Ribben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Dijbeen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Knieschijf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Scheenbeen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Kuitbeen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Hielbeen of hak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Voetwortelbeentjes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Middenvoetsbeentjes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Teenkootjes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07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 smtClean="0">
                <a:solidFill>
                  <a:schemeClr val="tx1"/>
                </a:solidFill>
              </a:rPr>
              <a:t>Module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Anatomie </a:t>
            </a:r>
            <a:r>
              <a:rPr lang="nl-NL" dirty="0"/>
              <a:t>en fysiologie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Hoofdstuk 2.</a:t>
            </a:r>
            <a:endParaRPr lang="nl-NL" dirty="0"/>
          </a:p>
          <a:p>
            <a:r>
              <a:rPr lang="nl-NL" sz="3600" b="1" dirty="0" smtClean="0"/>
              <a:t>Het bewegingsstelsel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646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2.3 </a:t>
            </a:r>
            <a:r>
              <a:rPr lang="nl-NL" sz="4000" dirty="0"/>
              <a:t>H</a:t>
            </a:r>
            <a:r>
              <a:rPr lang="nl-NL" sz="4000" dirty="0" smtClean="0"/>
              <a:t>et skelet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Massieve beenderen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Kleinere botten in het lichaam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Wervels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Hand- en voetwortelbeentjes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Sesambeentjes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Het bewegingsstelsel</a:t>
            </a:r>
          </a:p>
        </p:txBody>
      </p:sp>
    </p:spTree>
    <p:extLst>
      <p:ext uri="{BB962C8B-B14F-4D97-AF65-F5344CB8AC3E}">
        <p14:creationId xmlns:p14="http://schemas.microsoft.com/office/powerpoint/2010/main" val="42783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98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2.4 Benige verbindingen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4314" y="13716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Soorten benige verbindingen: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Onbeweeglijke verbindingen</a:t>
            </a:r>
          </a:p>
          <a:p>
            <a:r>
              <a:rPr lang="nl-NL" dirty="0" smtClean="0"/>
              <a:t>Weinig beweeglijke verbindingen</a:t>
            </a:r>
          </a:p>
          <a:p>
            <a:r>
              <a:rPr lang="nl-NL" dirty="0" smtClean="0"/>
              <a:t>Beweeglijke verbindingen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Het bewegingsstelsel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232" y="649713"/>
            <a:ext cx="3652682" cy="27395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233" y="3547307"/>
            <a:ext cx="3652682" cy="27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2.4 Benige verbindingen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Soorten beweeglijke verbindingen: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Scharniergewrichten; beweging in 1 richting</a:t>
            </a:r>
          </a:p>
          <a:p>
            <a:r>
              <a:rPr lang="nl-NL" dirty="0" smtClean="0"/>
              <a:t>Kogelgewrichten; beweging in alle richtingen</a:t>
            </a:r>
          </a:p>
          <a:p>
            <a:r>
              <a:rPr lang="nl-NL" dirty="0" smtClean="0"/>
              <a:t>Rolgewrichten; evenwijdig gelegen botten kunnen t.o.v. elkaar draaien</a:t>
            </a:r>
          </a:p>
          <a:p>
            <a:r>
              <a:rPr lang="nl-NL" dirty="0" smtClean="0"/>
              <a:t>Zadelgewrichten; beweging in twee richtingen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Het bewegingsstelsel</a:t>
            </a:r>
          </a:p>
        </p:txBody>
      </p:sp>
    </p:spTree>
    <p:extLst>
      <p:ext uri="{BB962C8B-B14F-4D97-AF65-F5344CB8AC3E}">
        <p14:creationId xmlns:p14="http://schemas.microsoft.com/office/powerpoint/2010/main" val="1727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2.4 Benige verbindingen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4227286" cy="627289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Bouw van gewrichten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Het bewegingsstelsel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58" y="1825625"/>
            <a:ext cx="5602514" cy="42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2.5 Spieren en pezen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772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Spieren zijn weefselstructuren van cellen die kunnen samentrekken, waardoor ze korter worden.</a:t>
            </a:r>
          </a:p>
          <a:p>
            <a:pPr marL="0" indent="0">
              <a:buNone/>
            </a:pPr>
            <a:r>
              <a:rPr lang="nl-NL" dirty="0" smtClean="0"/>
              <a:t>Soorten spierweefsel:</a:t>
            </a:r>
          </a:p>
          <a:p>
            <a:r>
              <a:rPr lang="nl-NL" dirty="0" smtClean="0"/>
              <a:t>Glad of onwillekeurig speerweefsel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Kan niet bewust worden aangespannen</a:t>
            </a:r>
          </a:p>
          <a:p>
            <a:r>
              <a:rPr lang="nl-NL" dirty="0" smtClean="0"/>
              <a:t>Dwarsgestreept of willekeurig spierweefsel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Kan wel bewust worden aangespannen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Skeletspieren 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nl-NL" dirty="0" smtClean="0"/>
              <a:t>Antagonist = tegenovergestelde spier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nl-NL" dirty="0" err="1" smtClean="0"/>
              <a:t>Synergist</a:t>
            </a:r>
            <a:r>
              <a:rPr lang="nl-NL" dirty="0" smtClean="0"/>
              <a:t> = werken samen en hebben dezelfde werking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Het bewegingsstelsel</a:t>
            </a:r>
          </a:p>
        </p:txBody>
      </p:sp>
    </p:spTree>
    <p:extLst>
      <p:ext uri="{BB962C8B-B14F-4D97-AF65-F5344CB8AC3E}">
        <p14:creationId xmlns:p14="http://schemas.microsoft.com/office/powerpoint/2010/main" val="13925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589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2.5 Spieren en pezen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pees is een verlengstukje van een spier.</a:t>
            </a:r>
          </a:p>
          <a:p>
            <a:r>
              <a:rPr lang="nl-NL" dirty="0" smtClean="0"/>
              <a:t>Een verbinding tussen een spier en ander weefsel</a:t>
            </a:r>
          </a:p>
          <a:p>
            <a:r>
              <a:rPr lang="nl-NL" dirty="0" smtClean="0"/>
              <a:t>Taai weefsel</a:t>
            </a:r>
          </a:p>
          <a:p>
            <a:r>
              <a:rPr lang="nl-NL" dirty="0" smtClean="0"/>
              <a:t>Nauwelijks rekbaar</a:t>
            </a:r>
          </a:p>
          <a:p>
            <a:r>
              <a:rPr lang="nl-NL" dirty="0" smtClean="0"/>
              <a:t>Witte delen van een spier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Het bewegingsstelsel</a:t>
            </a:r>
          </a:p>
        </p:txBody>
      </p:sp>
    </p:spTree>
    <p:extLst>
      <p:ext uri="{BB962C8B-B14F-4D97-AF65-F5344CB8AC3E}">
        <p14:creationId xmlns:p14="http://schemas.microsoft.com/office/powerpoint/2010/main" val="19906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2. Het </a:t>
            </a:r>
            <a:r>
              <a:rPr lang="nl-NL" sz="4000" dirty="0" smtClean="0"/>
              <a:t>bewegingsstelsel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Functies en opbouw van het bewegingsstelsel</a:t>
            </a:r>
          </a:p>
          <a:p>
            <a:r>
              <a:rPr lang="nl-NL" dirty="0" smtClean="0"/>
              <a:t>Het skelet</a:t>
            </a:r>
          </a:p>
          <a:p>
            <a:r>
              <a:rPr lang="nl-NL" dirty="0" smtClean="0"/>
              <a:t>Benige verbindingen</a:t>
            </a:r>
          </a:p>
          <a:p>
            <a:r>
              <a:rPr lang="nl-NL" dirty="0" smtClean="0"/>
              <a:t>Spieren en pezen</a:t>
            </a:r>
          </a:p>
          <a:p>
            <a:r>
              <a:rPr lang="nl-NL" dirty="0" smtClean="0"/>
              <a:t>De botten van het skelet</a:t>
            </a:r>
          </a:p>
          <a:p>
            <a:r>
              <a:rPr lang="nl-NL" dirty="0" smtClean="0"/>
              <a:t>Anatomie van beenderen</a:t>
            </a:r>
          </a:p>
          <a:p>
            <a:r>
              <a:rPr lang="nl-NL" dirty="0" smtClean="0"/>
              <a:t>De Skeletspieren</a:t>
            </a:r>
          </a:p>
          <a:p>
            <a:r>
              <a:rPr lang="nl-NL" dirty="0" smtClean="0"/>
              <a:t>Anatomie van skeletspieren</a:t>
            </a:r>
          </a:p>
          <a:p>
            <a:r>
              <a:rPr lang="nl-NL" dirty="0" smtClean="0"/>
              <a:t>Afwijkingen 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nl-NL" dirty="0"/>
              <a:t>Het bewegingsstelsel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r>
              <a:rPr lang="nl-NL" sz="4000" dirty="0"/>
              <a:t>2</a:t>
            </a:r>
            <a:r>
              <a:rPr lang="nl-NL" sz="4000" dirty="0" smtClean="0"/>
              <a:t>.1 Oriëntatie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bewegingsstelsel bestaat uit botten en spieren</a:t>
            </a:r>
          </a:p>
          <a:p>
            <a:pPr marL="0" indent="0">
              <a:buNone/>
            </a:pPr>
            <a:endParaRPr lang="nl-NL" dirty="0" smtClean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Het skelet = het passieve deel. Het skelet beweegt niet uit zichzelf, maar wordt bewogen.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De spieren = het actieve deel. De skeletspieren laten de botten van het skelet bewegen.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Het bewegingsstelsel</a:t>
            </a:r>
          </a:p>
        </p:txBody>
      </p:sp>
    </p:spTree>
    <p:extLst>
      <p:ext uri="{BB962C8B-B14F-4D97-AF65-F5344CB8AC3E}">
        <p14:creationId xmlns:p14="http://schemas.microsoft.com/office/powerpoint/2010/main" val="17992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2886" cy="679904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2.2 Functies en opbouw van het bewegingsstelsel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Functies: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Mogelijk maken van bewegingen</a:t>
            </a:r>
          </a:p>
          <a:p>
            <a:r>
              <a:rPr lang="nl-NL" dirty="0" smtClean="0"/>
              <a:t>Beschermen van onderliggende structuren</a:t>
            </a:r>
          </a:p>
          <a:p>
            <a:r>
              <a:rPr lang="nl-NL" dirty="0" smtClean="0"/>
              <a:t>Maken van bloedcellen</a:t>
            </a:r>
          </a:p>
          <a:p>
            <a:r>
              <a:rPr lang="nl-NL" dirty="0" smtClean="0"/>
              <a:t>Geven van vorm, stevigheid en houding aan het lichaam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Het bewegingsstelsel</a:t>
            </a:r>
          </a:p>
        </p:txBody>
      </p:sp>
    </p:spTree>
    <p:extLst>
      <p:ext uri="{BB962C8B-B14F-4D97-AF65-F5344CB8AC3E}">
        <p14:creationId xmlns:p14="http://schemas.microsoft.com/office/powerpoint/2010/main" val="1427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2.2 Functies en opbouw van het bewegingsstelsel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9800" y="1332140"/>
            <a:ext cx="3646714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Passieve deel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Opdracht:</a:t>
            </a:r>
            <a:endParaRPr lang="nl-NL" dirty="0"/>
          </a:p>
          <a:p>
            <a:r>
              <a:rPr lang="nl-NL" dirty="0" smtClean="0"/>
              <a:t>Benoem de verschillende soorten botten.</a:t>
            </a:r>
          </a:p>
          <a:p>
            <a:r>
              <a:rPr lang="nl-NL" dirty="0" smtClean="0"/>
              <a:t>Werk in tweetallen.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Het bewegingsstelsel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399" y="1332140"/>
            <a:ext cx="6502401" cy="48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3857" cy="839561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2.2 Functies en opbouw van het bewegingsstelsel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Actieve deel bestaat uit:</a:t>
            </a:r>
          </a:p>
          <a:p>
            <a:pPr marL="0" indent="0">
              <a:buNone/>
            </a:pPr>
            <a:endParaRPr lang="nl-NL" dirty="0" smtClean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Kopspieren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Nek-, rug-, en borstspieren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Buikspieren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Pootspieren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Staartspieren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Het bewegingsstelsel</a:t>
            </a:r>
          </a:p>
        </p:txBody>
      </p:sp>
    </p:spTree>
    <p:extLst>
      <p:ext uri="{BB962C8B-B14F-4D97-AF65-F5344CB8AC3E}">
        <p14:creationId xmlns:p14="http://schemas.microsoft.com/office/powerpoint/2010/main" val="39915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2.3 </a:t>
            </a:r>
            <a:r>
              <a:rPr lang="nl-NL" sz="4000" dirty="0"/>
              <a:t>H</a:t>
            </a:r>
            <a:r>
              <a:rPr lang="nl-NL" sz="4000" dirty="0" smtClean="0"/>
              <a:t>et skelet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Botten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Het skelet wordt onderverdeeld in de volgende groepen:</a:t>
            </a:r>
          </a:p>
          <a:p>
            <a:r>
              <a:rPr lang="nl-NL" dirty="0" smtClean="0"/>
              <a:t>Pijpbeenderen</a:t>
            </a:r>
          </a:p>
          <a:p>
            <a:r>
              <a:rPr lang="nl-NL" dirty="0" smtClean="0"/>
              <a:t>Platte beenderen</a:t>
            </a:r>
          </a:p>
          <a:p>
            <a:r>
              <a:rPr lang="nl-NL" dirty="0" smtClean="0"/>
              <a:t>Massieve beenderen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Het bewegingsstelsel</a:t>
            </a:r>
          </a:p>
        </p:txBody>
      </p:sp>
    </p:spTree>
    <p:extLst>
      <p:ext uri="{BB962C8B-B14F-4D97-AF65-F5344CB8AC3E}">
        <p14:creationId xmlns:p14="http://schemas.microsoft.com/office/powerpoint/2010/main" val="19870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4200"/>
            <a:ext cx="10515600" cy="911399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2.3 </a:t>
            </a:r>
            <a:r>
              <a:rPr lang="nl-NL" sz="4000" dirty="0"/>
              <a:t>H</a:t>
            </a:r>
            <a:r>
              <a:rPr lang="nl-NL" sz="4000" dirty="0" smtClean="0"/>
              <a:t>et skelet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53258"/>
            <a:ext cx="6738257" cy="4849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Pijpbeenderen</a:t>
            </a:r>
          </a:p>
          <a:p>
            <a:r>
              <a:rPr lang="nl-NL" dirty="0" smtClean="0"/>
              <a:t>In ledematen</a:t>
            </a:r>
          </a:p>
          <a:p>
            <a:r>
              <a:rPr lang="nl-NL" dirty="0" smtClean="0"/>
              <a:t>Voortbeweging</a:t>
            </a:r>
          </a:p>
          <a:p>
            <a:r>
              <a:rPr lang="nl-NL" dirty="0" smtClean="0"/>
              <a:t>Bevat mergholte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jonge dieren gevuld met rood merg, waar bloedcellen gevormd worden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volwassen dieren alleen rood merg in bolling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volwassen dieren gevuld met geel merg. Opslagplaats voor vet als energievoorraad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vogels zijn de botten hol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Het bewegingsstelsel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918" y="1085599"/>
            <a:ext cx="4435539" cy="33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2.3 </a:t>
            </a:r>
            <a:r>
              <a:rPr lang="nl-NL" sz="4000" dirty="0"/>
              <a:t>H</a:t>
            </a:r>
            <a:r>
              <a:rPr lang="nl-NL" sz="4000" dirty="0" smtClean="0"/>
              <a:t>et skelet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8268"/>
            <a:ext cx="4593771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Platte beenderen</a:t>
            </a:r>
          </a:p>
          <a:p>
            <a:r>
              <a:rPr lang="nl-NL" dirty="0" smtClean="0"/>
              <a:t>Breed en lang</a:t>
            </a:r>
          </a:p>
          <a:p>
            <a:r>
              <a:rPr lang="nl-NL" dirty="0" smtClean="0"/>
              <a:t>Beschermen van onderliggende structuren</a:t>
            </a:r>
          </a:p>
          <a:p>
            <a:r>
              <a:rPr lang="nl-NL" dirty="0" smtClean="0"/>
              <a:t>Ideale aanhechtingsplaats voor spieren</a:t>
            </a:r>
          </a:p>
          <a:p>
            <a:r>
              <a:rPr lang="nl-NL" dirty="0" smtClean="0"/>
              <a:t>Worden bloedcellen in aangemaakt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Het bewegingsstelsel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20581" b="5796"/>
          <a:stretch/>
        </p:blipFill>
        <p:spPr>
          <a:xfrm>
            <a:off x="5649686" y="1408268"/>
            <a:ext cx="6357258" cy="35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1</TotalTime>
  <Words>490</Words>
  <Application>Microsoft Office PowerPoint</Application>
  <PresentationFormat>Breedbeeld</PresentationFormat>
  <Paragraphs>154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Module Anatomie en fysiologie</vt:lpstr>
      <vt:lpstr>2. Het bewegingsstelsel</vt:lpstr>
      <vt:lpstr>2.1 Oriëntatie</vt:lpstr>
      <vt:lpstr>2.2 Functies en opbouw van het bewegingsstelsel</vt:lpstr>
      <vt:lpstr>2.2 Functies en opbouw van het bewegingsstelsel</vt:lpstr>
      <vt:lpstr>2.2 Functies en opbouw van het bewegingsstelsel</vt:lpstr>
      <vt:lpstr>2.3 Het skelet</vt:lpstr>
      <vt:lpstr>2.3 Het skelet</vt:lpstr>
      <vt:lpstr>2.3 Het skelet</vt:lpstr>
      <vt:lpstr>2.3 Het skelet</vt:lpstr>
      <vt:lpstr>2.4 Benige verbindingen</vt:lpstr>
      <vt:lpstr>2.4 Benige verbindingen</vt:lpstr>
      <vt:lpstr>2.4 Benige verbindingen</vt:lpstr>
      <vt:lpstr>2.5 Spieren en pezen</vt:lpstr>
      <vt:lpstr>2.5 Spieren en pezen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Nikki Pots</cp:lastModifiedBy>
  <cp:revision>46</cp:revision>
  <dcterms:created xsi:type="dcterms:W3CDTF">2018-01-29T13:04:35Z</dcterms:created>
  <dcterms:modified xsi:type="dcterms:W3CDTF">2019-09-24T10:42:38Z</dcterms:modified>
</cp:coreProperties>
</file>